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59" r:id="rId8"/>
    <p:sldId id="261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6F7"/>
    <a:srgbClr val="88DDE8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7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75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94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06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20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56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00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8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58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8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9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3A9C2-DB46-479C-B6D9-5D8A9D7C261A}" type="datetimeFigureOut">
              <a:rPr lang="hu-HU" smtClean="0"/>
              <a:t>2023. 10. 20.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9A2D4-340C-4873-AB09-C745AEE62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06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3880" y="871665"/>
            <a:ext cx="11064240" cy="2888996"/>
          </a:xfrm>
        </p:spPr>
        <p:txBody>
          <a:bodyPr>
            <a:normAutofit/>
          </a:bodyPr>
          <a:lstStyle/>
          <a:p>
            <a:r>
              <a:rPr lang="hu-HU" sz="6600" b="1" dirty="0"/>
              <a:t>               Svédország- Stockholm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68" y="3602038"/>
            <a:ext cx="12170664" cy="1655762"/>
          </a:xfrm>
        </p:spPr>
        <p:txBody>
          <a:bodyPr/>
          <a:lstStyle/>
          <a:p>
            <a:pPr algn="r"/>
            <a:r>
              <a:rPr lang="hu-HU" dirty="0"/>
              <a:t>Erasmus+ 2023. április 23-29.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992506" y="6444343"/>
            <a:ext cx="331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Drabanczné Kovács Judit</a:t>
            </a:r>
          </a:p>
        </p:txBody>
      </p:sp>
    </p:spTree>
    <p:extLst>
      <p:ext uri="{BB962C8B-B14F-4D97-AF65-F5344CB8AC3E}">
        <p14:creationId xmlns:p14="http://schemas.microsoft.com/office/powerpoint/2010/main" val="310875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82" y="3428225"/>
            <a:ext cx="4392000" cy="329400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2" y="89448"/>
            <a:ext cx="4320001" cy="324000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4" y="55332"/>
            <a:ext cx="4308493" cy="3234529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6" y="3548264"/>
            <a:ext cx="55680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2316" y="911147"/>
            <a:ext cx="6617027" cy="49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9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48" y="59141"/>
            <a:ext cx="3018718" cy="402495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864" y="2830640"/>
            <a:ext cx="3018718" cy="40273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83" y="149575"/>
            <a:ext cx="2883066" cy="38440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2413" y="3223359"/>
            <a:ext cx="4091354" cy="30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6180" y="3715798"/>
            <a:ext cx="3547412" cy="26605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8338" y="513782"/>
            <a:ext cx="3260461" cy="24453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7042" y="520224"/>
            <a:ext cx="3311999" cy="2484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7652" y="513782"/>
            <a:ext cx="3260460" cy="244534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925" y="3750433"/>
            <a:ext cx="3507828" cy="26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8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9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2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139146"/>
            <a:ext cx="9856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93292" y="2438400"/>
            <a:ext cx="5470770" cy="1555262"/>
          </a:xfrm>
        </p:spPr>
        <p:txBody>
          <a:bodyPr>
            <a:normAutofit/>
          </a:bodyPr>
          <a:lstStyle/>
          <a:p>
            <a:r>
              <a:rPr lang="hu-HU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44477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Szélesvásznú</PresentationFormat>
  <Paragraphs>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               Svédország- Stockholm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Svédország- Stockholm</dc:title>
  <dc:creator>judit</dc:creator>
  <cp:lastModifiedBy>kissnes@NYIRSZIKSZI.local</cp:lastModifiedBy>
  <cp:revision>53</cp:revision>
  <dcterms:created xsi:type="dcterms:W3CDTF">2023-05-20T15:15:37Z</dcterms:created>
  <dcterms:modified xsi:type="dcterms:W3CDTF">2023-10-20T15:25:14Z</dcterms:modified>
</cp:coreProperties>
</file>