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ász Krisztina" initials="SK" lastIdx="1" clrIdx="0">
    <p:extLst>
      <p:ext uri="{19B8F6BF-5375-455C-9EA6-DF929625EA0E}">
        <p15:presenceInfo xmlns:p15="http://schemas.microsoft.com/office/powerpoint/2012/main" userId="Szász Kriszt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8-28T22:22:50.493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FCDF-B5A1-4ADE-B8A1-92C994111D79}" type="datetimeFigureOut">
              <a:rPr lang="hu-HU" smtClean="0"/>
              <a:t>2023. 08. 28.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1E6B4FE-69BC-422E-A9BA-0BFFDA76D1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1686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FCDF-B5A1-4ADE-B8A1-92C994111D79}" type="datetimeFigureOut">
              <a:rPr lang="hu-HU" smtClean="0"/>
              <a:t>2023. 08. 28.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1E6B4FE-69BC-422E-A9BA-0BFFDA76D1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9869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FCDF-B5A1-4ADE-B8A1-92C994111D79}" type="datetimeFigureOut">
              <a:rPr lang="hu-HU" smtClean="0"/>
              <a:t>2023. 08. 28.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1E6B4FE-69BC-422E-A9BA-0BFFDA76D16D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5997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FCDF-B5A1-4ADE-B8A1-92C994111D79}" type="datetimeFigureOut">
              <a:rPr lang="hu-HU" smtClean="0"/>
              <a:t>2023. 08. 28.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1E6B4FE-69BC-422E-A9BA-0BFFDA76D1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6488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FCDF-B5A1-4ADE-B8A1-92C994111D79}" type="datetimeFigureOut">
              <a:rPr lang="hu-HU" smtClean="0"/>
              <a:t>2023. 08. 28.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1E6B4FE-69BC-422E-A9BA-0BFFDA76D16D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5998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FCDF-B5A1-4ADE-B8A1-92C994111D79}" type="datetimeFigureOut">
              <a:rPr lang="hu-HU" smtClean="0"/>
              <a:t>2023. 08. 28.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1E6B4FE-69BC-422E-A9BA-0BFFDA76D1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244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FCDF-B5A1-4ADE-B8A1-92C994111D79}" type="datetimeFigureOut">
              <a:rPr lang="hu-HU" smtClean="0"/>
              <a:t>2023. 08. 28.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B4FE-69BC-422E-A9BA-0BFFDA76D1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0269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FCDF-B5A1-4ADE-B8A1-92C994111D79}" type="datetimeFigureOut">
              <a:rPr lang="hu-HU" smtClean="0"/>
              <a:t>2023. 08. 28.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B4FE-69BC-422E-A9BA-0BFFDA76D1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5943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FCDF-B5A1-4ADE-B8A1-92C994111D79}" type="datetimeFigureOut">
              <a:rPr lang="hu-HU" smtClean="0"/>
              <a:t>2023. 08. 28.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B4FE-69BC-422E-A9BA-0BFFDA76D1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2971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FCDF-B5A1-4ADE-B8A1-92C994111D79}" type="datetimeFigureOut">
              <a:rPr lang="hu-HU" smtClean="0"/>
              <a:t>2023. 08. 28.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1E6B4FE-69BC-422E-A9BA-0BFFDA76D1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0140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FCDF-B5A1-4ADE-B8A1-92C994111D79}" type="datetimeFigureOut">
              <a:rPr lang="hu-HU" smtClean="0"/>
              <a:t>2023. 08. 28.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1E6B4FE-69BC-422E-A9BA-0BFFDA76D1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2534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FCDF-B5A1-4ADE-B8A1-92C994111D79}" type="datetimeFigureOut">
              <a:rPr lang="hu-HU" smtClean="0"/>
              <a:t>2023. 08. 28.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1E6B4FE-69BC-422E-A9BA-0BFFDA76D1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4558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FCDF-B5A1-4ADE-B8A1-92C994111D79}" type="datetimeFigureOut">
              <a:rPr lang="hu-HU" smtClean="0"/>
              <a:t>2023. 08. 28.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B4FE-69BC-422E-A9BA-0BFFDA76D1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9073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FCDF-B5A1-4ADE-B8A1-92C994111D79}" type="datetimeFigureOut">
              <a:rPr lang="hu-HU" smtClean="0"/>
              <a:t>2023. 08. 28.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B4FE-69BC-422E-A9BA-0BFFDA76D1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2650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FCDF-B5A1-4ADE-B8A1-92C994111D79}" type="datetimeFigureOut">
              <a:rPr lang="hu-HU" smtClean="0"/>
              <a:t>2023. 08. 28.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B4FE-69BC-422E-A9BA-0BFFDA76D1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1541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FCDF-B5A1-4ADE-B8A1-92C994111D79}" type="datetimeFigureOut">
              <a:rPr lang="hu-HU" smtClean="0"/>
              <a:t>2023. 08. 28.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1E6B4FE-69BC-422E-A9BA-0BFFDA76D1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6034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9FCDF-B5A1-4ADE-B8A1-92C994111D79}" type="datetimeFigureOut">
              <a:rPr lang="hu-HU" smtClean="0"/>
              <a:t>2023. 08. 28.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1E6B4FE-69BC-422E-A9BA-0BFFDA76D1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9334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comments" Target="../comments/commen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Supporting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Positive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Behavior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hu-H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Inclusive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Classrooms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April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Gulyásné Tamás Edit</a:t>
            </a:r>
          </a:p>
          <a:p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Kálmánczhey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-Szász Krisztina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00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90" y="867680"/>
            <a:ext cx="10158420" cy="5220000"/>
          </a:xfrm>
        </p:spPr>
      </p:pic>
    </p:spTree>
    <p:extLst>
      <p:ext uri="{BB962C8B-B14F-4D97-AF65-F5344CB8AC3E}">
        <p14:creationId xmlns:p14="http://schemas.microsoft.com/office/powerpoint/2010/main" val="229691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866" y="290285"/>
            <a:ext cx="4656000" cy="3492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66" y="741942"/>
            <a:ext cx="4608000" cy="3456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658" y="3515771"/>
            <a:ext cx="2302416" cy="3060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513" y="3515771"/>
            <a:ext cx="229500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7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883" y="0"/>
            <a:ext cx="2700000" cy="3600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883" y="0"/>
            <a:ext cx="2700000" cy="3600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93" y="2278743"/>
            <a:ext cx="3240000" cy="432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601" y="2278743"/>
            <a:ext cx="3240000" cy="4320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741" y="3214743"/>
            <a:ext cx="4512000" cy="3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8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1544" y="4800599"/>
            <a:ext cx="10953070" cy="845457"/>
          </a:xfrm>
        </p:spPr>
        <p:txBody>
          <a:bodyPr>
            <a:noAutofit/>
          </a:bodyPr>
          <a:lstStyle/>
          <a:p>
            <a:pPr algn="ctr"/>
            <a:r>
              <a:rPr lang="hu-H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Köszönöm a figyelmet!</a:t>
            </a:r>
            <a:endParaRPr lang="hu-H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ép helye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8" b="21178"/>
          <a:stretch>
            <a:fillRect/>
          </a:stretch>
        </p:blipFill>
        <p:spPr>
          <a:xfrm>
            <a:off x="1950587" y="945630"/>
            <a:ext cx="8575503" cy="3708000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589213" y="6008914"/>
            <a:ext cx="8915400" cy="348342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6276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130</TotalTime>
  <Words>20</Words>
  <Application>Microsoft Office PowerPoint</Application>
  <PresentationFormat>Szélesvásznú</PresentationFormat>
  <Paragraphs>5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Times New Roman</vt:lpstr>
      <vt:lpstr>Wingdings 3</vt:lpstr>
      <vt:lpstr>Szálak</vt:lpstr>
      <vt:lpstr>Supporting Students Positive Behavior in Inclusive Classrooms on April 2023</vt:lpstr>
      <vt:lpstr>PowerPoint-bemutató</vt:lpstr>
      <vt:lpstr>PowerPoint-bemutató</vt:lpstr>
      <vt:lpstr>PowerPoint-bemutató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Students Positive Behavior in Inclusive Classrooms on April 2023</dc:title>
  <dc:creator>Szász Krisztina</dc:creator>
  <cp:lastModifiedBy>Szász Krisztina</cp:lastModifiedBy>
  <cp:revision>10</cp:revision>
  <dcterms:created xsi:type="dcterms:W3CDTF">2023-08-28T18:40:51Z</dcterms:created>
  <dcterms:modified xsi:type="dcterms:W3CDTF">2023-08-28T21:11:10Z</dcterms:modified>
</cp:coreProperties>
</file>